
<file path=[Content_Types].xml><?xml version="1.0" encoding="utf-8"?>
<Types xmlns="http://schemas.openxmlformats.org/package/2006/content-types">
  <Default Extension="bin" ContentType="application/vnd.openxmlformats-officedocument.presentationml.printerSetting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124" d="100"/>
          <a:sy n="124" d="100"/>
        </p:scale>
        <p:origin x="-1512" y="-11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printerSettings" Target="printerSettings/printerSettings1.bin"/><Relationship Id="rId3" Type="http://schemas.openxmlformats.org/officeDocument/2006/relationships/presProps" Target="presProps.xml"/><Relationship Id="rId4" Type="http://schemas.openxmlformats.org/officeDocument/2006/relationships/viewProps" Target="viewProps.xml"/><Relationship Id="rId5" Type="http://schemas.openxmlformats.org/officeDocument/2006/relationships/theme" Target="theme/theme1.xml"/><Relationship Id="rId6" Type="http://schemas.openxmlformats.org/officeDocument/2006/relationships/tableStyles" Target="tableStyles.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 Id="rId20" Type="http://schemas.openxmlformats.org/officeDocument/2006/relationships/slide" Target="slides/slide14.xml"/><Relationship Id="rId21" Type="http://schemas.openxmlformats.org/officeDocument/2006/relationships/slide" Target="slides/slide15.xml"/><Relationship Id="rId22" Type="http://schemas.openxmlformats.org/officeDocument/2006/relationships/slide" Target="slides/slide16.xml"/><Relationship Id="rId23" Type="http://schemas.openxmlformats.org/officeDocument/2006/relationships/slide" Target="slides/slide17.xml"/><Relationship Id="rId24" Type="http://schemas.openxmlformats.org/officeDocument/2006/relationships/slide" Target="slides/slide18.xml"/><Relationship Id="rId25" Type="http://schemas.openxmlformats.org/officeDocument/2006/relationships/slide" Target="slides/slide19.xml"/><Relationship Id="rId26" Type="http://schemas.openxmlformats.org/officeDocument/2006/relationships/slide" Target="slides/slide20.xml"/><Relationship Id="rId27" Type="http://schemas.openxmlformats.org/officeDocument/2006/relationships/slide" Target="slides/slide21.xml"/><Relationship Id="rId28" Type="http://schemas.openxmlformats.org/officeDocument/2006/relationships/slide" Target="slides/slide22.xml"/><Relationship Id="rId29" Type="http://schemas.openxmlformats.org/officeDocument/2006/relationships/slide" Target="slides/slide23.xml"/><Relationship Id="rId30" Type="http://schemas.openxmlformats.org/officeDocument/2006/relationships/slide" Target="slides/slide24.xml"/><Relationship Id="rId31" Type="http://schemas.openxmlformats.org/officeDocument/2006/relationships/slide" Target="slides/slide25.xml"/><Relationship Id="rId32" Type="http://schemas.openxmlformats.org/officeDocument/2006/relationships/slide" Target="slides/slide26.xml"/><Relationship Id="rId33" Type="http://schemas.openxmlformats.org/officeDocument/2006/relationships/slide" Target="slides/slide27.xml"/><Relationship Id="rId34" Type="http://schemas.openxmlformats.org/officeDocument/2006/relationships/slide" Target="slides/slide2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1680755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9109279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612223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6143142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606483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BCAD085-E8A6-8845-BD4E-CB4CCA059FC4}" type="datetimeFigureOut">
              <a:rPr lang="en-US" smtClean="0"/>
              <a:t>1/27/13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782244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5BCAD085-E8A6-8845-BD4E-CB4CCA059FC4}" type="datetimeFigureOut">
              <a:rPr lang="en-US" smtClean="0"/>
              <a:t>1/27/13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901587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BCAD085-E8A6-8845-BD4E-CB4CCA059FC4}" type="datetimeFigureOut">
              <a:rPr lang="en-US" smtClean="0"/>
              <a:t>1/27/13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7270277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CAD085-E8A6-8845-BD4E-CB4CCA059FC4}" type="datetimeFigureOut">
              <a:rPr lang="en-US" smtClean="0"/>
              <a:t>1/27/13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2129998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1/27/13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8407265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1/27/13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889236939"/>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CAD085-E8A6-8845-BD4E-CB4CCA059FC4}" type="datetimeFigureOut">
              <a:rPr lang="en-US" smtClean="0"/>
              <a:t>1/27/13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2209977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png"/></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ctrTitle"/>
          </p:nvPr>
        </p:nvSpPr>
        <p:spPr/>
        <p:txBody>
          <a:bodyPr/>
          <a:lstStyle/>
          <a:p>
            <a:r>
              <a:t>Create a comprehensive presentation on cryptocurrency scams covering the landscape of digital asset fraud, including Ponzi schemes, pump and dumps, fake ICOs, rug pulls, phishing attacks, fraudulent exchanges, mining scams, giveaway frauds, and DeFi vulnerabilities, along with protection strategies involving technical safeguards, due diligence frameworks, and psychological defenses. Include relevant statistics, demographic insights, case studies of major incidents (like BitConnect, OneCoin, and the Squid Game token), and conclude with action steps for victims, emerging fraud trends, and additional resources to help audience members identify scams, understand their mechanics, and protect their digital assets in this rapidly evolving space the text should have image to describe it  - Comprehensive Analysis</a:t>
            </a:r>
          </a:p>
        </p:txBody>
      </p:sp>
      <p:sp>
        <p:nvSpPr>
          <p:cNvPr id="3" name="Subtitle 2"/>
          <p:cNvSpPr>
            <a:spLocks noGrp="1"/>
          </p:cNvSpPr>
          <p:nvPr>
            <p:ph type="subTitle" idx="1"/>
          </p:nvPr>
        </p:nvSpPr>
        <p:spPr/>
        <p:txBody>
          <a:bodyPr/>
          <a:lstStyle/>
          <a:p>
            <a:r>
              <a:t>Strategic Insights and Forecast</a:t>
            </a:r>
          </a:p>
        </p:txBody>
      </p:sp>
    </p:spTree>
  </p:cSld>
  <p:clrMapOvr>
    <a:masterClrMapping/>
  </p:clrMapOvr>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Market Analysis - Analytics</a:t>
            </a:r>
          </a:p>
        </p:txBody>
      </p:sp>
      <p:pic>
        <p:nvPicPr>
          <p:cNvPr id="3" name="Picture 2" descr="market_analysis_-_with_forecast_9564.png"/>
          <p:cNvPicPr>
            <a:picLocks noChangeAspect="1"/>
          </p:cNvPicPr>
          <p:nvPr/>
        </p:nvPicPr>
        <p:blipFill>
          <a:blip r:embed="rId2"/>
          <a:stretch>
            <a:fillRect/>
          </a:stretch>
        </p:blipFill>
        <p:spPr>
          <a:xfrm>
            <a:off x="1371600" y="1828800"/>
            <a:ext cx="6400800" cy="3840480"/>
          </a:xfrm>
          <a:prstGeom prst="rect">
            <a:avLst/>
          </a:prstGeom>
        </p:spPr>
      </p:pic>
      <p:sp>
        <p:nvSpPr>
          <p:cNvPr id="4" name="TextBox 3"/>
          <p:cNvSpPr txBox="1"/>
          <p:nvPr/>
        </p:nvSpPr>
        <p:spPr>
          <a:xfrm>
            <a:off x="1371600" y="5029200"/>
            <a:ext cx="6400800" cy="457200"/>
          </a:xfrm>
          <a:prstGeom prst="rect">
            <a:avLst/>
          </a:prstGeom>
          <a:noFill/>
        </p:spPr>
        <p:txBody>
          <a:bodyPr wrap="none">
            <a:spAutoFit/>
          </a:bodyPr>
          <a:lstStyle/>
          <a:p>
            <a:pPr algn="ctr"/>
            <a:r>
              <a:t>Data analysis with historical trends and forecast</a:t>
            </a:r>
          </a:p>
        </p:txBody>
      </p:sp>
    </p:spTree>
  </p:cSld>
  <p:clrMapOvr>
    <a:masterClrMapping/>
  </p:clrMapOvr>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Use Cases</a:t>
            </a:r>
          </a:p>
        </p:txBody>
      </p:sp>
      <p:sp>
        <p:nvSpPr>
          <p:cNvPr id="3" name="Content Placeholder 2"/>
          <p:cNvSpPr>
            <a:spLocks noGrp="1"/>
          </p:cNvSpPr>
          <p:nvPr>
            <p:ph idx="1"/>
          </p:nvPr>
        </p:nvSpPr>
        <p:spPr/>
        <p:txBody>
          <a:bodyPr/>
          <a:lstStyle/>
          <a:p/>
          <a:p>
            <a:pPr/>
            <a:r>
              <a:t>Financial services applications</a:t>
            </a:r>
          </a:p>
          <a:p>
            <a:pPr/>
            <a:r>
              <a:t>Supply chain management</a:t>
            </a:r>
          </a:p>
          <a:p>
            <a:pPr/>
            <a:r>
              <a:t>Healthcare and identity management</a:t>
            </a:r>
          </a:p>
          <a:p>
            <a:pPr/>
            <a:r>
              <a:t>Government and public sector applications</a:t>
            </a:r>
          </a:p>
        </p:txBody>
      </p:sp>
    </p:spTree>
  </p:cSld>
  <p:clrMapOvr>
    <a:masterClrMapping/>
  </p:clrMapOvr>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Use Cases - Visual</a:t>
            </a:r>
          </a:p>
        </p:txBody>
      </p:sp>
      <p:pic>
        <p:nvPicPr>
          <p:cNvPr id="3" name="Picture 2" descr="use_cases_2381.png"/>
          <p:cNvPicPr>
            <a:picLocks noChangeAspect="1"/>
          </p:cNvPicPr>
          <p:nvPr/>
        </p:nvPicPr>
        <p:blipFill>
          <a:blip r:embed="rId2"/>
          <a:stretch>
            <a:fillRect/>
          </a:stretch>
        </p:blipFill>
        <p:spPr>
          <a:xfrm>
            <a:off x="1371600" y="1828800"/>
            <a:ext cx="6400800" cy="4800600"/>
          </a:xfrm>
          <a:prstGeom prst="rect">
            <a:avLst/>
          </a:prstGeom>
        </p:spPr>
      </p:pic>
    </p:spTree>
  </p:cSld>
  <p:clrMapOvr>
    <a:masterClrMapping/>
  </p:clrMapOvr>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Use Cases - Analytics</a:t>
            </a:r>
          </a:p>
        </p:txBody>
      </p:sp>
      <p:pic>
        <p:nvPicPr>
          <p:cNvPr id="3" name="Picture 2" descr="use_cases_-_data_analysis_9435.png"/>
          <p:cNvPicPr>
            <a:picLocks noChangeAspect="1"/>
          </p:cNvPicPr>
          <p:nvPr/>
        </p:nvPicPr>
        <p:blipFill>
          <a:blip r:embed="rId2"/>
          <a:stretch>
            <a:fillRect/>
          </a:stretch>
        </p:blipFill>
        <p:spPr>
          <a:xfrm>
            <a:off x="1371600" y="1828800"/>
            <a:ext cx="6400800" cy="3840480"/>
          </a:xfrm>
          <a:prstGeom prst="rect">
            <a:avLst/>
          </a:prstGeom>
        </p:spPr>
      </p:pic>
      <p:sp>
        <p:nvSpPr>
          <p:cNvPr id="4" name="TextBox 3"/>
          <p:cNvSpPr txBox="1"/>
          <p:nvPr/>
        </p:nvSpPr>
        <p:spPr>
          <a:xfrm>
            <a:off x="1371600" y="5029200"/>
            <a:ext cx="6400800" cy="457200"/>
          </a:xfrm>
          <a:prstGeom prst="rect">
            <a:avLst/>
          </a:prstGeom>
          <a:noFill/>
        </p:spPr>
        <p:txBody>
          <a:bodyPr wrap="none">
            <a:spAutoFit/>
          </a:bodyPr>
          <a:lstStyle/>
          <a:p>
            <a:pPr algn="ctr"/>
            <a:r>
              <a:t>Data analysis with historical trends and forecast</a:t>
            </a:r>
          </a:p>
        </p:txBody>
      </p:sp>
    </p:spTree>
  </p:cSld>
  <p:clrMapOvr>
    <a:masterClrMapping/>
  </p:clrMapOvr>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Cryptocurrency Trends</a:t>
            </a:r>
          </a:p>
        </p:txBody>
      </p:sp>
      <p:sp>
        <p:nvSpPr>
          <p:cNvPr id="3" name="Content Placeholder 2"/>
          <p:cNvSpPr>
            <a:spLocks noGrp="1"/>
          </p:cNvSpPr>
          <p:nvPr>
            <p:ph idx="1"/>
          </p:nvPr>
        </p:nvSpPr>
        <p:spPr/>
        <p:txBody>
          <a:bodyPr/>
          <a:lstStyle/>
          <a:p/>
          <a:p>
            <a:pPr/>
            <a:r>
              <a:t>Major cryptocurrencies performance</a:t>
            </a:r>
          </a:p>
          <a:p>
            <a:pPr/>
            <a:r>
              <a:t>Trading volume and market capitalization</a:t>
            </a:r>
          </a:p>
          <a:p>
            <a:pPr/>
            <a:r>
              <a:t>Regulatory landscape and compliance</a:t>
            </a:r>
          </a:p>
        </p:txBody>
      </p:sp>
    </p:spTree>
  </p:cSld>
  <p:clrMapOvr>
    <a:masterClrMapping/>
  </p:clrMapOvr>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Cryptocurrency Trends - Visual</a:t>
            </a:r>
          </a:p>
        </p:txBody>
      </p:sp>
      <p:pic>
        <p:nvPicPr>
          <p:cNvPr id="3" name="Picture 2" descr="cryptocurrency_trends_4636.png"/>
          <p:cNvPicPr>
            <a:picLocks noChangeAspect="1"/>
          </p:cNvPicPr>
          <p:nvPr/>
        </p:nvPicPr>
        <p:blipFill>
          <a:blip r:embed="rId2"/>
          <a:stretch>
            <a:fillRect/>
          </a:stretch>
        </p:blipFill>
        <p:spPr>
          <a:xfrm>
            <a:off x="1371600" y="1828800"/>
            <a:ext cx="6400800" cy="4800600"/>
          </a:xfrm>
          <a:prstGeom prst="rect">
            <a:avLst/>
          </a:prstGeom>
        </p:spPr>
      </p:pic>
    </p:spTree>
  </p:cSld>
  <p:clrMapOvr>
    <a:masterClrMapping/>
  </p:clrMapOvr>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Cryptocurrency Trends - Analytics</a:t>
            </a:r>
          </a:p>
        </p:txBody>
      </p:sp>
      <p:pic>
        <p:nvPicPr>
          <p:cNvPr id="3" name="Picture 2" descr="cryptocurrency_trends_-_historical_2416.png"/>
          <p:cNvPicPr>
            <a:picLocks noChangeAspect="1"/>
          </p:cNvPicPr>
          <p:nvPr/>
        </p:nvPicPr>
        <p:blipFill>
          <a:blip r:embed="rId2"/>
          <a:stretch>
            <a:fillRect/>
          </a:stretch>
        </p:blipFill>
        <p:spPr>
          <a:xfrm>
            <a:off x="1371600" y="1828800"/>
            <a:ext cx="6400800" cy="3840480"/>
          </a:xfrm>
          <a:prstGeom prst="rect">
            <a:avLst/>
          </a:prstGeom>
        </p:spPr>
      </p:pic>
      <p:sp>
        <p:nvSpPr>
          <p:cNvPr id="4" name="TextBox 3"/>
          <p:cNvSpPr txBox="1"/>
          <p:nvPr/>
        </p:nvSpPr>
        <p:spPr>
          <a:xfrm>
            <a:off x="1371600" y="5029200"/>
            <a:ext cx="6400800" cy="457200"/>
          </a:xfrm>
          <a:prstGeom prst="rect">
            <a:avLst/>
          </a:prstGeom>
          <a:noFill/>
        </p:spPr>
        <p:txBody>
          <a:bodyPr wrap="none">
            <a:spAutoFit/>
          </a:bodyPr>
          <a:lstStyle/>
          <a:p>
            <a:pPr algn="ctr"/>
            <a:r>
              <a:t>Data analysis with historical trends and forecast</a:t>
            </a:r>
          </a:p>
        </p:txBody>
      </p:sp>
    </p:spTree>
  </p:cSld>
  <p:clrMapOvr>
    <a:masterClrMapping/>
  </p:clrMapOvr>
</p:sld>
</file>

<file path=ppt/slides/slide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Technical Challenges</a:t>
            </a:r>
          </a:p>
        </p:txBody>
      </p:sp>
      <p:sp>
        <p:nvSpPr>
          <p:cNvPr id="3" name="Content Placeholder 2"/>
          <p:cNvSpPr>
            <a:spLocks noGrp="1"/>
          </p:cNvSpPr>
          <p:nvPr>
            <p:ph idx="1"/>
          </p:nvPr>
        </p:nvSpPr>
        <p:spPr/>
        <p:txBody>
          <a:bodyPr/>
          <a:lstStyle/>
          <a:p/>
          <a:p>
            <a:pPr/>
            <a:r>
              <a:t>Scalability solutions</a:t>
            </a:r>
          </a:p>
          <a:p>
            <a:pPr/>
            <a:r>
              <a:t>Energy consumption concerns</a:t>
            </a:r>
          </a:p>
          <a:p>
            <a:pPr/>
            <a:r>
              <a:t>Interoperability between blockchains</a:t>
            </a:r>
          </a:p>
          <a:p>
            <a:pPr/>
            <a:r>
              <a:t>Security considerations</a:t>
            </a:r>
          </a:p>
        </p:txBody>
      </p:sp>
    </p:spTree>
  </p:cSld>
  <p:clrMapOvr>
    <a:masterClrMapping/>
  </p:clrMapOvr>
</p:sld>
</file>

<file path=ppt/slides/slide1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Technical Challenges - Visual</a:t>
            </a:r>
          </a:p>
        </p:txBody>
      </p:sp>
      <p:pic>
        <p:nvPicPr>
          <p:cNvPr id="3" name="Picture 2" descr="technical_challenges_4143.png"/>
          <p:cNvPicPr>
            <a:picLocks noChangeAspect="1"/>
          </p:cNvPicPr>
          <p:nvPr/>
        </p:nvPicPr>
        <p:blipFill>
          <a:blip r:embed="rId2"/>
          <a:stretch>
            <a:fillRect/>
          </a:stretch>
        </p:blipFill>
        <p:spPr>
          <a:xfrm>
            <a:off x="1371600" y="1828800"/>
            <a:ext cx="6400800" cy="4800600"/>
          </a:xfrm>
          <a:prstGeom prst="rect">
            <a:avLst/>
          </a:prstGeom>
        </p:spPr>
      </p:pic>
    </p:spTree>
  </p:cSld>
  <p:clrMapOvr>
    <a:masterClrMapping/>
  </p:clrMapOvr>
</p:sld>
</file>

<file path=ppt/slides/slide1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Technical Challenges - Analytics</a:t>
            </a:r>
          </a:p>
        </p:txBody>
      </p:sp>
      <p:pic>
        <p:nvPicPr>
          <p:cNvPr id="3" name="Picture 2" descr="technical_challenges_-_data_analysis_3685.png"/>
          <p:cNvPicPr>
            <a:picLocks noChangeAspect="1"/>
          </p:cNvPicPr>
          <p:nvPr/>
        </p:nvPicPr>
        <p:blipFill>
          <a:blip r:embed="rId2"/>
          <a:stretch>
            <a:fillRect/>
          </a:stretch>
        </p:blipFill>
        <p:spPr>
          <a:xfrm>
            <a:off x="1371600" y="1828800"/>
            <a:ext cx="6400800" cy="3840480"/>
          </a:xfrm>
          <a:prstGeom prst="rect">
            <a:avLst/>
          </a:prstGeom>
        </p:spPr>
      </p:pic>
      <p:sp>
        <p:nvSpPr>
          <p:cNvPr id="4" name="TextBox 3"/>
          <p:cNvSpPr txBox="1"/>
          <p:nvPr/>
        </p:nvSpPr>
        <p:spPr>
          <a:xfrm>
            <a:off x="1371600" y="5029200"/>
            <a:ext cx="6400800" cy="457200"/>
          </a:xfrm>
          <a:prstGeom prst="rect">
            <a:avLst/>
          </a:prstGeom>
          <a:noFill/>
        </p:spPr>
        <p:txBody>
          <a:bodyPr wrap="none">
            <a:spAutoFit/>
          </a:bodyPr>
          <a:lstStyle/>
          <a:p>
            <a:pPr algn="ctr"/>
            <a:r>
              <a:t>Data analysis with historical trends and forecast</a:t>
            </a:r>
          </a:p>
        </p:txBody>
      </p:sp>
    </p:spTree>
  </p:cSld>
  <p:clrMapOvr>
    <a:masterClrMapping/>
  </p:clrMapOvr>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Introduction to Blockchain</a:t>
            </a:r>
          </a:p>
        </p:txBody>
      </p:sp>
      <p:sp>
        <p:nvSpPr>
          <p:cNvPr id="3" name="Content Placeholder 2"/>
          <p:cNvSpPr>
            <a:spLocks noGrp="1"/>
          </p:cNvSpPr>
          <p:nvPr>
            <p:ph idx="1"/>
          </p:nvPr>
        </p:nvSpPr>
        <p:spPr/>
        <p:txBody>
          <a:bodyPr/>
          <a:lstStyle/>
          <a:p/>
          <a:p>
            <a:pPr/>
            <a:r>
              <a:t>What is blockchain technology</a:t>
            </a:r>
          </a:p>
          <a:p>
            <a:pPr/>
            <a:r>
              <a:t>Key principles: decentralization, immutability, and transparency</a:t>
            </a:r>
          </a:p>
          <a:p>
            <a:pPr/>
            <a:r>
              <a:t>Evolution of blockchain technology</a:t>
            </a:r>
          </a:p>
        </p:txBody>
      </p:sp>
    </p:spTree>
  </p:cSld>
  <p:clrMapOvr>
    <a:masterClrMapping/>
  </p:clrMapOvr>
</p:sld>
</file>

<file path=ppt/slides/slide2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Implementation Framework</a:t>
            </a:r>
          </a:p>
        </p:txBody>
      </p:sp>
      <p:sp>
        <p:nvSpPr>
          <p:cNvPr id="3" name="Content Placeholder 2"/>
          <p:cNvSpPr>
            <a:spLocks noGrp="1"/>
          </p:cNvSpPr>
          <p:nvPr>
            <p:ph idx="1"/>
          </p:nvPr>
        </p:nvSpPr>
        <p:spPr/>
        <p:txBody>
          <a:bodyPr/>
          <a:lstStyle/>
          <a:p/>
          <a:p>
            <a:pPr/>
            <a:r>
              <a:t>Blockchain selection criteria</a:t>
            </a:r>
          </a:p>
          <a:p>
            <a:pPr/>
            <a:r>
              <a:t>Integration approaches with existing systems</a:t>
            </a:r>
          </a:p>
          <a:p>
            <a:pPr/>
            <a:r>
              <a:t>Development and deployment considerations</a:t>
            </a:r>
          </a:p>
        </p:txBody>
      </p:sp>
    </p:spTree>
  </p:cSld>
  <p:clrMapOvr>
    <a:masterClrMapping/>
  </p:clrMapOvr>
</p:sld>
</file>

<file path=ppt/slides/slide2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Implementation Framework - Visual</a:t>
            </a:r>
          </a:p>
        </p:txBody>
      </p:sp>
      <p:pic>
        <p:nvPicPr>
          <p:cNvPr id="3" name="Picture 2" descr="implementation_framework_2008.png"/>
          <p:cNvPicPr>
            <a:picLocks noChangeAspect="1"/>
          </p:cNvPicPr>
          <p:nvPr/>
        </p:nvPicPr>
        <p:blipFill>
          <a:blip r:embed="rId2"/>
          <a:stretch>
            <a:fillRect/>
          </a:stretch>
        </p:blipFill>
        <p:spPr>
          <a:xfrm>
            <a:off x="1371600" y="1828800"/>
            <a:ext cx="6400800" cy="4800600"/>
          </a:xfrm>
          <a:prstGeom prst="rect">
            <a:avLst/>
          </a:prstGeom>
        </p:spPr>
      </p:pic>
    </p:spTree>
  </p:cSld>
  <p:clrMapOvr>
    <a:masterClrMapping/>
  </p:clrMapOvr>
</p:sld>
</file>

<file path=ppt/slides/slide2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Implementation Framework - Analytics</a:t>
            </a:r>
          </a:p>
        </p:txBody>
      </p:sp>
      <p:pic>
        <p:nvPicPr>
          <p:cNvPr id="3" name="Picture 2" descr="implementation_framework_-_data_analysis_8810.png"/>
          <p:cNvPicPr>
            <a:picLocks noChangeAspect="1"/>
          </p:cNvPicPr>
          <p:nvPr/>
        </p:nvPicPr>
        <p:blipFill>
          <a:blip r:embed="rId2"/>
          <a:stretch>
            <a:fillRect/>
          </a:stretch>
        </p:blipFill>
        <p:spPr>
          <a:xfrm>
            <a:off x="1371600" y="1828800"/>
            <a:ext cx="6400800" cy="3840480"/>
          </a:xfrm>
          <a:prstGeom prst="rect">
            <a:avLst/>
          </a:prstGeom>
        </p:spPr>
      </p:pic>
      <p:sp>
        <p:nvSpPr>
          <p:cNvPr id="4" name="TextBox 3"/>
          <p:cNvSpPr txBox="1"/>
          <p:nvPr/>
        </p:nvSpPr>
        <p:spPr>
          <a:xfrm>
            <a:off x="1371600" y="5029200"/>
            <a:ext cx="6400800" cy="457200"/>
          </a:xfrm>
          <a:prstGeom prst="rect">
            <a:avLst/>
          </a:prstGeom>
          <a:noFill/>
        </p:spPr>
        <p:txBody>
          <a:bodyPr wrap="none">
            <a:spAutoFit/>
          </a:bodyPr>
          <a:lstStyle/>
          <a:p>
            <a:pPr algn="ctr"/>
            <a:r>
              <a:t>Data analysis with historical trends and forecast</a:t>
            </a:r>
          </a:p>
        </p:txBody>
      </p:sp>
    </p:spTree>
  </p:cSld>
  <p:clrMapOvr>
    <a:masterClrMapping/>
  </p:clrMapOvr>
</p:sld>
</file>

<file path=ppt/slides/slide2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Future of Blockchain</a:t>
            </a:r>
          </a:p>
        </p:txBody>
      </p:sp>
      <p:sp>
        <p:nvSpPr>
          <p:cNvPr id="3" name="Content Placeholder 2"/>
          <p:cNvSpPr>
            <a:spLocks noGrp="1"/>
          </p:cNvSpPr>
          <p:nvPr>
            <p:ph idx="1"/>
          </p:nvPr>
        </p:nvSpPr>
        <p:spPr/>
        <p:txBody>
          <a:bodyPr/>
          <a:lstStyle/>
          <a:p/>
          <a:p>
            <a:pPr/>
            <a:r>
              <a:t>Emerging trends and innovations</a:t>
            </a:r>
          </a:p>
          <a:p>
            <a:pPr/>
            <a:r>
              <a:t>Potential disruptive applications</a:t>
            </a:r>
          </a:p>
          <a:p>
            <a:pPr/>
            <a:r>
              <a:t>Long-term industry forecast</a:t>
            </a:r>
          </a:p>
        </p:txBody>
      </p:sp>
    </p:spTree>
  </p:cSld>
  <p:clrMapOvr>
    <a:masterClrMapping/>
  </p:clrMapOvr>
</p:sld>
</file>

<file path=ppt/slides/slide2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Future of Blockchain - Visual</a:t>
            </a:r>
          </a:p>
        </p:txBody>
      </p:sp>
      <p:pic>
        <p:nvPicPr>
          <p:cNvPr id="3" name="Picture 2" descr="future_of_blockchain_3335.png"/>
          <p:cNvPicPr>
            <a:picLocks noChangeAspect="1"/>
          </p:cNvPicPr>
          <p:nvPr/>
        </p:nvPicPr>
        <p:blipFill>
          <a:blip r:embed="rId2"/>
          <a:stretch>
            <a:fillRect/>
          </a:stretch>
        </p:blipFill>
        <p:spPr>
          <a:xfrm>
            <a:off x="1371600" y="1828800"/>
            <a:ext cx="6400800" cy="4800600"/>
          </a:xfrm>
          <a:prstGeom prst="rect">
            <a:avLst/>
          </a:prstGeom>
        </p:spPr>
      </p:pic>
    </p:spTree>
  </p:cSld>
  <p:clrMapOvr>
    <a:masterClrMapping/>
  </p:clrMapOvr>
</p:sld>
</file>

<file path=ppt/slides/slide2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Future of Blockchain - Analytics</a:t>
            </a:r>
          </a:p>
        </p:txBody>
      </p:sp>
      <p:pic>
        <p:nvPicPr>
          <p:cNvPr id="3" name="Picture 2" descr="future_of_blockchain_-_with_forecast_9282.png"/>
          <p:cNvPicPr>
            <a:picLocks noChangeAspect="1"/>
          </p:cNvPicPr>
          <p:nvPr/>
        </p:nvPicPr>
        <p:blipFill>
          <a:blip r:embed="rId2"/>
          <a:stretch>
            <a:fillRect/>
          </a:stretch>
        </p:blipFill>
        <p:spPr>
          <a:xfrm>
            <a:off x="1371600" y="1828800"/>
            <a:ext cx="6400800" cy="3840480"/>
          </a:xfrm>
          <a:prstGeom prst="rect">
            <a:avLst/>
          </a:prstGeom>
        </p:spPr>
      </p:pic>
      <p:sp>
        <p:nvSpPr>
          <p:cNvPr id="4" name="TextBox 3"/>
          <p:cNvSpPr txBox="1"/>
          <p:nvPr/>
        </p:nvSpPr>
        <p:spPr>
          <a:xfrm>
            <a:off x="1371600" y="5029200"/>
            <a:ext cx="6400800" cy="457200"/>
          </a:xfrm>
          <a:prstGeom prst="rect">
            <a:avLst/>
          </a:prstGeom>
          <a:noFill/>
        </p:spPr>
        <p:txBody>
          <a:bodyPr wrap="none">
            <a:spAutoFit/>
          </a:bodyPr>
          <a:lstStyle/>
          <a:p>
            <a:pPr algn="ctr"/>
            <a:r>
              <a:t>Data analysis with historical trends and forecast</a:t>
            </a:r>
          </a:p>
        </p:txBody>
      </p:sp>
    </p:spTree>
  </p:cSld>
  <p:clrMapOvr>
    <a:masterClrMapping/>
  </p:clrMapOvr>
</p:sld>
</file>

<file path=ppt/slides/slide2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Summary</a:t>
            </a:r>
          </a:p>
        </p:txBody>
      </p:sp>
      <p:sp>
        <p:nvSpPr>
          <p:cNvPr id="3" name="Content Placeholder 2"/>
          <p:cNvSpPr>
            <a:spLocks noGrp="1"/>
          </p:cNvSpPr>
          <p:nvPr>
            <p:ph idx="1"/>
          </p:nvPr>
        </p:nvSpPr>
        <p:spPr/>
        <p:txBody>
          <a:bodyPr/>
          <a:lstStyle/>
          <a:p/>
          <a:p>
            <a:pPr/>
            <a:r>
              <a:t>Key takeaways from blockchain analysis</a:t>
            </a:r>
          </a:p>
          <a:p>
            <a:pPr/>
            <a:r>
              <a:t>Strategic recommendations</a:t>
            </a:r>
          </a:p>
          <a:p>
            <a:pPr/>
            <a:r>
              <a:t>Next steps and action plan</a:t>
            </a:r>
          </a:p>
        </p:txBody>
      </p:sp>
    </p:spTree>
  </p:cSld>
  <p:clrMapOvr>
    <a:masterClrMapping/>
  </p:clrMapOvr>
</p:sld>
</file>

<file path=ppt/slides/slide2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Summary - Visual</a:t>
            </a:r>
          </a:p>
        </p:txBody>
      </p:sp>
      <p:pic>
        <p:nvPicPr>
          <p:cNvPr id="3" name="Picture 2" descr="summary_7002.png"/>
          <p:cNvPicPr>
            <a:picLocks noChangeAspect="1"/>
          </p:cNvPicPr>
          <p:nvPr/>
        </p:nvPicPr>
        <p:blipFill>
          <a:blip r:embed="rId2"/>
          <a:stretch>
            <a:fillRect/>
          </a:stretch>
        </p:blipFill>
        <p:spPr>
          <a:xfrm>
            <a:off x="1371600" y="1828800"/>
            <a:ext cx="6400800" cy="4800600"/>
          </a:xfrm>
          <a:prstGeom prst="rect">
            <a:avLst/>
          </a:prstGeom>
        </p:spPr>
      </p:pic>
    </p:spTree>
  </p:cSld>
  <p:clrMapOvr>
    <a:masterClrMapping/>
  </p:clrMapOvr>
</p:sld>
</file>

<file path=ppt/slides/slide2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Summary - Analytics</a:t>
            </a:r>
          </a:p>
        </p:txBody>
      </p:sp>
      <p:pic>
        <p:nvPicPr>
          <p:cNvPr id="3" name="Picture 2" descr="summary_-_data_analysis_6605.png"/>
          <p:cNvPicPr>
            <a:picLocks noChangeAspect="1"/>
          </p:cNvPicPr>
          <p:nvPr/>
        </p:nvPicPr>
        <p:blipFill>
          <a:blip r:embed="rId2"/>
          <a:stretch>
            <a:fillRect/>
          </a:stretch>
        </p:blipFill>
        <p:spPr>
          <a:xfrm>
            <a:off x="1371600" y="1828800"/>
            <a:ext cx="6400800" cy="3840480"/>
          </a:xfrm>
          <a:prstGeom prst="rect">
            <a:avLst/>
          </a:prstGeom>
        </p:spPr>
      </p:pic>
      <p:sp>
        <p:nvSpPr>
          <p:cNvPr id="4" name="TextBox 3"/>
          <p:cNvSpPr txBox="1"/>
          <p:nvPr/>
        </p:nvSpPr>
        <p:spPr>
          <a:xfrm>
            <a:off x="1371600" y="5029200"/>
            <a:ext cx="6400800" cy="457200"/>
          </a:xfrm>
          <a:prstGeom prst="rect">
            <a:avLst/>
          </a:prstGeom>
          <a:noFill/>
        </p:spPr>
        <p:txBody>
          <a:bodyPr wrap="none">
            <a:spAutoFit/>
          </a:bodyPr>
          <a:lstStyle/>
          <a:p>
            <a:pPr algn="ctr"/>
            <a:r>
              <a:t>Data analysis with historical trends and forecast</a:t>
            </a:r>
          </a:p>
        </p:txBody>
      </p:sp>
    </p:spTree>
  </p:cSld>
  <p:clrMapOvr>
    <a:masterClrMapping/>
  </p:clrMapOvr>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Introduction to Blockchain - Visual</a:t>
            </a:r>
          </a:p>
        </p:txBody>
      </p:sp>
      <p:pic>
        <p:nvPicPr>
          <p:cNvPr id="3" name="Picture 2" descr="introduction_to_blockchain_5478.png"/>
          <p:cNvPicPr>
            <a:picLocks noChangeAspect="1"/>
          </p:cNvPicPr>
          <p:nvPr/>
        </p:nvPicPr>
        <p:blipFill>
          <a:blip r:embed="rId2"/>
          <a:stretch>
            <a:fillRect/>
          </a:stretch>
        </p:blipFill>
        <p:spPr>
          <a:xfrm>
            <a:off x="1371600" y="1828800"/>
            <a:ext cx="6400800" cy="4800600"/>
          </a:xfrm>
          <a:prstGeom prst="rect">
            <a:avLst/>
          </a:prstGeom>
        </p:spPr>
      </p:pic>
    </p:spTree>
  </p:cSld>
  <p:clrMapOvr>
    <a:masterClrMapping/>
  </p:clrMapOvr>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Introduction to Blockchain - Analytics</a:t>
            </a:r>
          </a:p>
        </p:txBody>
      </p:sp>
      <p:pic>
        <p:nvPicPr>
          <p:cNvPr id="3" name="Picture 2" descr="introduction_to_blockchain_-_data_analysis_7392.png"/>
          <p:cNvPicPr>
            <a:picLocks noChangeAspect="1"/>
          </p:cNvPicPr>
          <p:nvPr/>
        </p:nvPicPr>
        <p:blipFill>
          <a:blip r:embed="rId2"/>
          <a:stretch>
            <a:fillRect/>
          </a:stretch>
        </p:blipFill>
        <p:spPr>
          <a:xfrm>
            <a:off x="1371600" y="1828800"/>
            <a:ext cx="6400800" cy="3840480"/>
          </a:xfrm>
          <a:prstGeom prst="rect">
            <a:avLst/>
          </a:prstGeom>
        </p:spPr>
      </p:pic>
      <p:sp>
        <p:nvSpPr>
          <p:cNvPr id="4" name="TextBox 3"/>
          <p:cNvSpPr txBox="1"/>
          <p:nvPr/>
        </p:nvSpPr>
        <p:spPr>
          <a:xfrm>
            <a:off x="1371600" y="5029200"/>
            <a:ext cx="6400800" cy="457200"/>
          </a:xfrm>
          <a:prstGeom prst="rect">
            <a:avLst/>
          </a:prstGeom>
          <a:noFill/>
        </p:spPr>
        <p:txBody>
          <a:bodyPr wrap="none">
            <a:spAutoFit/>
          </a:bodyPr>
          <a:lstStyle/>
          <a:p>
            <a:pPr algn="ctr"/>
            <a:r>
              <a:t>Data analysis with historical trends and forecast</a:t>
            </a:r>
          </a:p>
        </p:txBody>
      </p:sp>
    </p:spTree>
  </p:cSld>
  <p:clrMapOvr>
    <a:masterClrMapping/>
  </p:clrMapOvr>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Blockchain Architecture</a:t>
            </a:r>
          </a:p>
        </p:txBody>
      </p:sp>
      <p:sp>
        <p:nvSpPr>
          <p:cNvPr id="3" name="Content Placeholder 2"/>
          <p:cNvSpPr>
            <a:spLocks noGrp="1"/>
          </p:cNvSpPr>
          <p:nvPr>
            <p:ph idx="1"/>
          </p:nvPr>
        </p:nvSpPr>
        <p:spPr/>
        <p:txBody>
          <a:bodyPr/>
          <a:lstStyle/>
          <a:p/>
          <a:p>
            <a:pPr/>
            <a:r>
              <a:t>Core components of blockchain systems</a:t>
            </a:r>
          </a:p>
          <a:p>
            <a:pPr/>
            <a:r>
              <a:t>Consensus mechanisms (PoW, PoS, DPoS)</a:t>
            </a:r>
          </a:p>
          <a:p>
            <a:pPr/>
            <a:r>
              <a:t>Smart contracts and decentralized applications</a:t>
            </a:r>
          </a:p>
        </p:txBody>
      </p:sp>
    </p:spTree>
  </p:cSld>
  <p:clrMapOvr>
    <a:masterClrMapping/>
  </p:clrMapOvr>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Blockchain Architecture - Visual</a:t>
            </a:r>
          </a:p>
        </p:txBody>
      </p:sp>
      <p:pic>
        <p:nvPicPr>
          <p:cNvPr id="3" name="Picture 2" descr="blockchain_architecture_8918.png"/>
          <p:cNvPicPr>
            <a:picLocks noChangeAspect="1"/>
          </p:cNvPicPr>
          <p:nvPr/>
        </p:nvPicPr>
        <p:blipFill>
          <a:blip r:embed="rId2"/>
          <a:stretch>
            <a:fillRect/>
          </a:stretch>
        </p:blipFill>
        <p:spPr>
          <a:xfrm>
            <a:off x="1371600" y="1828800"/>
            <a:ext cx="6400800" cy="4800600"/>
          </a:xfrm>
          <a:prstGeom prst="rect">
            <a:avLst/>
          </a:prstGeom>
        </p:spPr>
      </p:pic>
    </p:spTree>
  </p:cSld>
  <p:clrMapOvr>
    <a:masterClrMapping/>
  </p:clrMapOvr>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Blockchain Architecture - Analytics</a:t>
            </a:r>
          </a:p>
        </p:txBody>
      </p:sp>
      <p:pic>
        <p:nvPicPr>
          <p:cNvPr id="3" name="Picture 2" descr="blockchain_architecture_-_data_analysis_4266.png"/>
          <p:cNvPicPr>
            <a:picLocks noChangeAspect="1"/>
          </p:cNvPicPr>
          <p:nvPr/>
        </p:nvPicPr>
        <p:blipFill>
          <a:blip r:embed="rId2"/>
          <a:stretch>
            <a:fillRect/>
          </a:stretch>
        </p:blipFill>
        <p:spPr>
          <a:xfrm>
            <a:off x="1371600" y="1828800"/>
            <a:ext cx="6400800" cy="3840480"/>
          </a:xfrm>
          <a:prstGeom prst="rect">
            <a:avLst/>
          </a:prstGeom>
        </p:spPr>
      </p:pic>
      <p:sp>
        <p:nvSpPr>
          <p:cNvPr id="4" name="TextBox 3"/>
          <p:cNvSpPr txBox="1"/>
          <p:nvPr/>
        </p:nvSpPr>
        <p:spPr>
          <a:xfrm>
            <a:off x="1371600" y="5029200"/>
            <a:ext cx="6400800" cy="457200"/>
          </a:xfrm>
          <a:prstGeom prst="rect">
            <a:avLst/>
          </a:prstGeom>
          <a:noFill/>
        </p:spPr>
        <p:txBody>
          <a:bodyPr wrap="none">
            <a:spAutoFit/>
          </a:bodyPr>
          <a:lstStyle/>
          <a:p>
            <a:pPr algn="ctr"/>
            <a:r>
              <a:t>Data analysis with historical trends and forecast</a:t>
            </a:r>
          </a:p>
        </p:txBody>
      </p:sp>
    </p:spTree>
  </p:cSld>
  <p:clrMapOvr>
    <a:masterClrMapping/>
  </p:clrMapOvr>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Market Analysis</a:t>
            </a:r>
          </a:p>
        </p:txBody>
      </p:sp>
      <p:sp>
        <p:nvSpPr>
          <p:cNvPr id="3" name="Content Placeholder 2"/>
          <p:cNvSpPr>
            <a:spLocks noGrp="1"/>
          </p:cNvSpPr>
          <p:nvPr>
            <p:ph idx="1"/>
          </p:nvPr>
        </p:nvSpPr>
        <p:spPr/>
        <p:txBody>
          <a:bodyPr/>
          <a:lstStyle/>
          <a:p/>
          <a:p>
            <a:pPr/>
            <a:r>
              <a:t>Current blockchain market overview</a:t>
            </a:r>
          </a:p>
          <a:p>
            <a:pPr/>
            <a:r>
              <a:t>Key players and platforms</a:t>
            </a:r>
          </a:p>
          <a:p>
            <a:pPr/>
            <a:r>
              <a:t>Market size and growth projections</a:t>
            </a:r>
          </a:p>
        </p:txBody>
      </p:sp>
    </p:spTree>
  </p:cSld>
  <p:clrMapOvr>
    <a:masterClrMapping/>
  </p:clrMapOvr>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Market Analysis - Visual</a:t>
            </a:r>
          </a:p>
        </p:txBody>
      </p:sp>
      <p:pic>
        <p:nvPicPr>
          <p:cNvPr id="3" name="Picture 2" descr="market_analysis_9333.png"/>
          <p:cNvPicPr>
            <a:picLocks noChangeAspect="1"/>
          </p:cNvPicPr>
          <p:nvPr/>
        </p:nvPicPr>
        <p:blipFill>
          <a:blip r:embed="rId2"/>
          <a:stretch>
            <a:fillRect/>
          </a:stretch>
        </p:blipFill>
        <p:spPr>
          <a:xfrm>
            <a:off x="1371600" y="1828800"/>
            <a:ext cx="6400800" cy="480060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TotalTime>
  <Words>0</Words>
  <Application>Microsoft Macintosh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Manager/>
  <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generated using python-pptx</dc:description>
  <cp:lastModifiedBy>Steve Canny</cp:lastModifiedBy>
  <cp:revision>1</cp:revision>
  <dcterms:created xsi:type="dcterms:W3CDTF">2013-01-27T09:14:16Z</dcterms:created>
  <dcterms:modified xsi:type="dcterms:W3CDTF">2013-01-27T09:15:58Z</dcterms:modified>
  <cp:category/>
</cp:coreProperties>
</file>